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38" r:id="rId3"/>
    <p:sldId id="314" r:id="rId4"/>
    <p:sldId id="333" r:id="rId5"/>
    <p:sldId id="329" r:id="rId6"/>
    <p:sldId id="274" r:id="rId7"/>
    <p:sldId id="296" r:id="rId8"/>
    <p:sldId id="277" r:id="rId9"/>
    <p:sldId id="258" r:id="rId10"/>
    <p:sldId id="311" r:id="rId11"/>
    <p:sldId id="307" r:id="rId12"/>
    <p:sldId id="328" r:id="rId13"/>
    <p:sldId id="298" r:id="rId14"/>
    <p:sldId id="300" r:id="rId15"/>
    <p:sldId id="322" r:id="rId16"/>
    <p:sldId id="278" r:id="rId17"/>
    <p:sldId id="275" r:id="rId18"/>
    <p:sldId id="265" r:id="rId19"/>
    <p:sldId id="312" r:id="rId20"/>
    <p:sldId id="326" r:id="rId21"/>
    <p:sldId id="324" r:id="rId22"/>
    <p:sldId id="325" r:id="rId23"/>
    <p:sldId id="279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Esteban Ardila Espinosa" initials="" lastIdx="7" clrIdx="0"/>
  <p:cmAuthor id="1" name="Amalia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434" autoAdjust="0"/>
  </p:normalViewPr>
  <p:slideViewPr>
    <p:cSldViewPr snapToGrid="0">
      <p:cViewPr>
        <p:scale>
          <a:sx n="63" d="100"/>
          <a:sy n="63" d="100"/>
        </p:scale>
        <p:origin x="103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987DB-6C10-7447-8516-2FC8FEC9EA01}" type="datetimeFigureOut">
              <a:rPr lang="es-ES" smtClean="0"/>
              <a:t>27/05/2016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0F75F-2218-EC43-81C5-6B0A4404E3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62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477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600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712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960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406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9870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196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44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0973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proyects</a:t>
            </a:r>
            <a:r>
              <a:rPr lang="es-ES" dirty="0" smtClean="0"/>
              <a:t>:</a:t>
            </a:r>
          </a:p>
          <a:p>
            <a:endParaRPr lang="es-ES" dirty="0" smtClean="0"/>
          </a:p>
          <a:p>
            <a:r>
              <a:rPr lang="es-ES" dirty="0" smtClean="0"/>
              <a:t>YOUNG</a:t>
            </a:r>
            <a:r>
              <a:rPr lang="es-ES" baseline="0" dirty="0" smtClean="0"/>
              <a:t> SEAL: OUR WAY TO GOVERN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Volunteering</a:t>
            </a:r>
            <a:endParaRPr lang="es-ES" baseline="0" dirty="0" smtClean="0"/>
          </a:p>
          <a:p>
            <a:r>
              <a:rPr lang="es-ES" baseline="0" dirty="0" smtClean="0"/>
              <a:t>Young </a:t>
            </a:r>
            <a:r>
              <a:rPr lang="es-ES" baseline="0" dirty="0" err="1" smtClean="0"/>
              <a:t>Talent</a:t>
            </a:r>
            <a:endParaRPr lang="es-ES" baseline="0" dirty="0" smtClean="0"/>
          </a:p>
          <a:p>
            <a:r>
              <a:rPr lang="es-ES" baseline="0" dirty="0" err="1" smtClean="0"/>
              <a:t>YounG</a:t>
            </a:r>
            <a:r>
              <a:rPr lang="es-ES" baseline="0" dirty="0" smtClean="0"/>
              <a:t> PEOPLE </a:t>
            </a:r>
            <a:r>
              <a:rPr lang="es-ES" baseline="0" dirty="0" err="1" smtClean="0"/>
              <a:t>building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peace</a:t>
            </a:r>
            <a:endParaRPr lang="es-ES" baseline="0" dirty="0" smtClean="0"/>
          </a:p>
          <a:p>
            <a:r>
              <a:rPr lang="es-ES" baseline="0" dirty="0" smtClean="0"/>
              <a:t>Young clubs</a:t>
            </a:r>
          </a:p>
          <a:p>
            <a:r>
              <a:rPr lang="es-ES" baseline="0" dirty="0" err="1" smtClean="0"/>
              <a:t>Expanded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territory</a:t>
            </a:r>
            <a:endParaRPr lang="es-ES" baseline="0" dirty="0" smtClean="0"/>
          </a:p>
          <a:p>
            <a:r>
              <a:rPr lang="es-ES" baseline="0" dirty="0" smtClean="0"/>
              <a:t>Young </a:t>
            </a:r>
            <a:r>
              <a:rPr lang="es-ES" baseline="0" dirty="0" err="1" smtClean="0"/>
              <a:t>medellin</a:t>
            </a:r>
            <a:endParaRPr lang="es-ES" baseline="0" dirty="0" smtClean="0"/>
          </a:p>
          <a:p>
            <a:r>
              <a:rPr lang="es-ES" baseline="0" dirty="0" smtClean="0"/>
              <a:t>More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90minutes</a:t>
            </a:r>
          </a:p>
          <a:p>
            <a:r>
              <a:rPr lang="es-ES" baseline="0" dirty="0" smtClean="0"/>
              <a:t>Young rural</a:t>
            </a:r>
          </a:p>
          <a:p>
            <a:r>
              <a:rPr lang="es-ES" baseline="0" dirty="0" err="1" smtClean="0"/>
              <a:t>Planning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young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territory</a:t>
            </a:r>
            <a:endParaRPr lang="es-ES" baseline="0" dirty="0" smtClean="0"/>
          </a:p>
          <a:p>
            <a:r>
              <a:rPr lang="es-ES" baseline="0" dirty="0" err="1" smtClean="0"/>
              <a:t>Strengthening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participation</a:t>
            </a:r>
            <a:endParaRPr lang="es-ES" baseline="0" dirty="0" smtClean="0"/>
          </a:p>
          <a:p>
            <a:r>
              <a:rPr lang="es-ES" baseline="0" dirty="0" smtClean="0"/>
              <a:t>Young agenda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086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32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265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672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625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78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35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27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58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540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206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63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F75F-2218-EC43-81C5-6B0A4404E3D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829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245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970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891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a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alpha val="1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899065"/>
            <a:ext cx="12192000" cy="2095335"/>
          </a:xfrm>
          <a:prstGeom prst="rect">
            <a:avLst/>
          </a:prstGeom>
          <a:solidFill>
            <a:schemeClr val="accent6">
              <a:alpha val="90000"/>
            </a:schemeClr>
          </a:solidFill>
        </p:spPr>
        <p:txBody>
          <a:bodyPr/>
          <a:lstStyle>
            <a:lvl1pPr marL="0" indent="0">
              <a:buNone/>
              <a:defRPr sz="133" baseline="0">
                <a:solidFill>
                  <a:schemeClr val="accent6">
                    <a:alpha val="9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5230284" y="4325787"/>
            <a:ext cx="6237816" cy="11055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67" baseline="0">
                <a:solidFill>
                  <a:schemeClr val="bg1"/>
                </a:solidFill>
              </a:defRPr>
            </a:lvl1pPr>
            <a:lvl2pPr marL="457189" indent="0">
              <a:buNone/>
              <a:defRPr sz="1200" baseline="0">
                <a:solidFill>
                  <a:schemeClr val="bg1"/>
                </a:solidFill>
              </a:defRPr>
            </a:lvl2pPr>
            <a:lvl3pPr marL="914377" indent="0">
              <a:buNone/>
              <a:defRPr sz="1200" baseline="0">
                <a:solidFill>
                  <a:schemeClr val="bg1"/>
                </a:solidFill>
              </a:defRPr>
            </a:lvl3pPr>
            <a:lvl4pPr marL="1371566" indent="0">
              <a:buNone/>
              <a:defRPr sz="1200" baseline="0">
                <a:solidFill>
                  <a:schemeClr val="bg1"/>
                </a:solidFill>
              </a:defRPr>
            </a:lvl4pPr>
            <a:lvl5pPr marL="1828754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dirty="0" smtClean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1090084" y="4320539"/>
            <a:ext cx="3899555" cy="5437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267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1200" baseline="0">
                <a:solidFill>
                  <a:schemeClr val="bg1"/>
                </a:solidFill>
              </a:defRPr>
            </a:lvl2pPr>
            <a:lvl3pPr marL="914377" indent="0">
              <a:buNone/>
              <a:defRPr sz="1200" baseline="0">
                <a:solidFill>
                  <a:schemeClr val="bg1"/>
                </a:solidFill>
              </a:defRPr>
            </a:lvl3pPr>
            <a:lvl4pPr marL="1371566" indent="0">
              <a:buNone/>
              <a:defRPr sz="1200" baseline="0">
                <a:solidFill>
                  <a:schemeClr val="bg1"/>
                </a:solidFill>
              </a:defRPr>
            </a:lvl4pPr>
            <a:lvl5pPr marL="1828754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064685" y="4923367"/>
            <a:ext cx="3926415" cy="533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200" baseline="0">
                <a:solidFill>
                  <a:schemeClr val="bg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2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88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588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22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66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023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385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260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337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BDC79-F3FD-4D89-A758-62E93E5A95CF}" type="datetimeFigureOut">
              <a:rPr lang="es-CO" smtClean="0"/>
              <a:t>27/05/2016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C22A1-1259-4365-BD19-4C83A8451F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59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4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9055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643810" y="3591694"/>
            <a:ext cx="1397474" cy="101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aseline="30000" dirty="0" smtClean="0">
                <a:solidFill>
                  <a:srgbClr val="FFFFFF"/>
                </a:solidFill>
              </a:rPr>
              <a:t>Cambiar dato:</a:t>
            </a:r>
          </a:p>
          <a:p>
            <a:r>
              <a:rPr lang="es-ES_tradnl" sz="7000" baseline="30000" dirty="0" smtClean="0">
                <a:solidFill>
                  <a:srgbClr val="FFFFFF"/>
                </a:solidFill>
              </a:rPr>
              <a:t>94</a:t>
            </a:r>
            <a:endParaRPr lang="es-ES" sz="7000" dirty="0">
              <a:solidFill>
                <a:srgbClr val="FFFFF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852" cy="68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0"/>
            <a:ext cx="12192000" cy="68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1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1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" y="0"/>
            <a:ext cx="1218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5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490"/>
            <a:ext cx="12192001" cy="68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9128" cy="68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5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9128" cy="68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63</Words>
  <Application>Microsoft Office PowerPoint</Application>
  <PresentationFormat>Panorámica</PresentationFormat>
  <Paragraphs>39</Paragraphs>
  <Slides>23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Sara</dc:creator>
  <cp:lastModifiedBy>Sara</cp:lastModifiedBy>
  <cp:revision>117</cp:revision>
  <dcterms:created xsi:type="dcterms:W3CDTF">2016-04-27T00:09:24Z</dcterms:created>
  <dcterms:modified xsi:type="dcterms:W3CDTF">2016-05-27T17:53:19Z</dcterms:modified>
</cp:coreProperties>
</file>